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7" r:id="rId6"/>
    <p:sldId id="258" r:id="rId7"/>
    <p:sldId id="257" r:id="rId8"/>
    <p:sldId id="259" r:id="rId9"/>
    <p:sldId id="268" r:id="rId10"/>
    <p:sldId id="270" r:id="rId11"/>
    <p:sldId id="269" r:id="rId12"/>
    <p:sldId id="261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D18C7-6D00-4A7C-8B83-0FAB0509E3C4}" v="24" dt="2021-06-14T09:43:20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599" autoAdjust="0"/>
  </p:normalViewPr>
  <p:slideViewPr>
    <p:cSldViewPr>
      <p:cViewPr varScale="1">
        <p:scale>
          <a:sx n="72" d="100"/>
          <a:sy n="72" d="100"/>
        </p:scale>
        <p:origin x="11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010A63A4-3572-4B27-B383-84D7D9E3D83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E10D0F4D-A9BC-4899-8372-3ED277D83E2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E58EE69-A876-4E74-86C2-628494CDF3AA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FE16532C-7DFC-4EC2-AFA5-3731AA0E8AFA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6532C-7DFC-4EC2-AFA5-3731AA0E8AF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13" name="Rectangle 12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/>
                  <a:srgbClr val="FFFFFF"/>
                </a:duotone>
              </a:blip>
              <a:stretch>
                <a:fillRect/>
              </a:stretch>
            </p:blipFill>
            <p:spPr>
              <a:xfrm>
                <a:off x="0" y="857"/>
                <a:ext cx="8139683" cy="6857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Rectangle 14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/>
                  <a:srgbClr val="FFFFFF"/>
                </a:duotone>
              </a:blip>
              <a:stretch>
                <a:fillRect/>
              </a:stretch>
            </p:blipFill>
            <p:spPr>
              <a:xfrm>
                <a:off x="3150349" y="0"/>
                <a:ext cx="5993651" cy="52444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Rectangl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/>
                  <a:srgbClr val="FFFFFF"/>
                </a:duotone>
              </a:blip>
              <a:stretch>
                <a:fillRect/>
              </a:stretch>
            </p:blipFill>
            <p:spPr>
              <a:xfrm>
                <a:off x="293206" y="1042127"/>
                <a:ext cx="8850794" cy="5815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685800" y="0"/>
              <a:ext cx="8458200" cy="5715000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40000"/>
                  </a:schemeClr>
                </a:gs>
                <a:gs pos="40000">
                  <a:schemeClr val="bg1">
                    <a:alpha val="4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Rectangle 9"/>
            <p:cNvPicPr>
              <a:picLocks noChangeAspect="1"/>
            </p:cNvPicPr>
            <p:nvPr/>
          </p:nvPicPr>
          <p:blipFill>
            <a:blip r:embed="rId2">
              <a:duotone>
                <a:schemeClr val="accent2"/>
                <a:srgbClr val="FFFFFF"/>
              </a:duotone>
            </a:blip>
            <a:stretch>
              <a:fillRect/>
            </a:stretch>
          </p:blipFill>
          <p:spPr>
            <a:xfrm>
              <a:off x="0" y="857"/>
              <a:ext cx="8139683" cy="685714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85800" y="5713412"/>
              <a:ext cx="8458200" cy="1588"/>
            </a:xfrm>
            <a:prstGeom prst="line">
              <a:avLst/>
            </a:prstGeom>
            <a:ln w="6350" cap="rnd" cmpd="sng" algn="ctr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4648201"/>
            <a:ext cx="8134350" cy="1200152"/>
          </a:xfrm>
        </p:spPr>
        <p:txBody>
          <a:bodyPr anchor="b" anchorCtr="0">
            <a:normAutofit/>
          </a:bodyPr>
          <a:lstStyle>
            <a:lvl1pPr algn="l">
              <a:defRPr sz="720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820696"/>
            <a:ext cx="8077200" cy="9144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60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Rectangle 7"/>
            <p:cNvPicPr>
              <a:picLocks noChangeAspect="1"/>
            </p:cNvPicPr>
            <p:nvPr/>
          </p:nvPicPr>
          <p:blipFill>
            <a:blip r:embed="rId2">
              <a:duotone>
                <a:schemeClr val="accent2"/>
                <a:srgbClr val="FFFFFF"/>
              </a:duotone>
            </a:blip>
            <a:stretch>
              <a:fillRect/>
            </a:stretch>
          </p:blipFill>
          <p:spPr>
            <a:xfrm>
              <a:off x="0" y="857"/>
              <a:ext cx="8139683" cy="6857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Rectangle 8"/>
            <p:cNvPicPr>
              <a:picLocks noChangeAspect="1"/>
            </p:cNvPicPr>
            <p:nvPr/>
          </p:nvPicPr>
          <p:blipFill>
            <a:blip r:embed="rId3">
              <a:duotone>
                <a:schemeClr val="accent3"/>
                <a:srgbClr val="FFFFFF"/>
              </a:duotone>
            </a:blip>
            <a:stretch>
              <a:fillRect/>
            </a:stretch>
          </p:blipFill>
          <p:spPr>
            <a:xfrm>
              <a:off x="3150349" y="0"/>
              <a:ext cx="5993651" cy="5244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Rectangle 9"/>
            <p:cNvPicPr>
              <a:picLocks noChangeAspect="1"/>
            </p:cNvPicPr>
            <p:nvPr/>
          </p:nvPicPr>
          <p:blipFill>
            <a:blip r:embed="rId4">
              <a:duotone>
                <a:schemeClr val="accent1"/>
                <a:srgbClr val="FFFFFF"/>
              </a:duotone>
            </a:blip>
            <a:stretch>
              <a:fillRect/>
            </a:stretch>
          </p:blipFill>
          <p:spPr>
            <a:xfrm>
              <a:off x="293206" y="1042127"/>
              <a:ext cx="8850794" cy="5815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62000"/>
            <a:ext cx="7772400" cy="1362075"/>
          </a:xfrm>
        </p:spPr>
        <p:txBody>
          <a:bodyPr anchor="b" anchorCtr="0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1"/>
            <a:ext cx="3886200" cy="48307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95401"/>
            <a:ext cx="3886200" cy="48307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887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981201"/>
            <a:ext cx="3886200" cy="4144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95400"/>
            <a:ext cx="388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981201"/>
            <a:ext cx="3886200" cy="4144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Rectangle 8"/>
            <p:cNvPicPr>
              <a:picLocks noChangeAspect="1"/>
            </p:cNvPicPr>
            <p:nvPr/>
          </p:nvPicPr>
          <p:blipFill>
            <a:blip r:embed="rId2">
              <a:duotone>
                <a:schemeClr val="accent2"/>
                <a:srgbClr val="FFFFFF"/>
              </a:duotone>
            </a:blip>
            <a:stretch>
              <a:fillRect/>
            </a:stretch>
          </p:blipFill>
          <p:spPr>
            <a:xfrm>
              <a:off x="0" y="857"/>
              <a:ext cx="8139683" cy="6857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Rectangle 9"/>
            <p:cNvPicPr>
              <a:picLocks noChangeAspect="1"/>
            </p:cNvPicPr>
            <p:nvPr/>
          </p:nvPicPr>
          <p:blipFill>
            <a:blip r:embed="rId3">
              <a:duotone>
                <a:schemeClr val="accent3"/>
                <a:srgbClr val="FFFFFF"/>
              </a:duotone>
            </a:blip>
            <a:stretch>
              <a:fillRect/>
            </a:stretch>
          </p:blipFill>
          <p:spPr>
            <a:xfrm>
              <a:off x="3150349" y="0"/>
              <a:ext cx="5993651" cy="5244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Rectangle 10"/>
            <p:cNvPicPr>
              <a:picLocks noChangeAspect="1"/>
            </p:cNvPicPr>
            <p:nvPr/>
          </p:nvPicPr>
          <p:blipFill>
            <a:blip r:embed="rId4">
              <a:duotone>
                <a:schemeClr val="accent1"/>
                <a:srgbClr val="FFFFFF"/>
              </a:duotone>
            </a:blip>
            <a:stretch>
              <a:fillRect/>
            </a:stretch>
          </p:blipFill>
          <p:spPr>
            <a:xfrm>
              <a:off x="293206" y="1042127"/>
              <a:ext cx="8850794" cy="5815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Rectangle 8"/>
            <p:cNvPicPr>
              <a:picLocks noChangeAspect="1"/>
            </p:cNvPicPr>
            <p:nvPr/>
          </p:nvPicPr>
          <p:blipFill>
            <a:blip r:embed="rId2">
              <a:duotone>
                <a:schemeClr val="accent2"/>
                <a:srgbClr val="FFFFFF"/>
              </a:duotone>
            </a:blip>
            <a:stretch>
              <a:fillRect/>
            </a:stretch>
          </p:blipFill>
          <p:spPr>
            <a:xfrm>
              <a:off x="0" y="857"/>
              <a:ext cx="8139683" cy="6857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Rectangle 9"/>
            <p:cNvPicPr>
              <a:picLocks noChangeAspect="1"/>
            </p:cNvPicPr>
            <p:nvPr/>
          </p:nvPicPr>
          <p:blipFill>
            <a:blip r:embed="rId3">
              <a:duotone>
                <a:schemeClr val="accent3"/>
                <a:srgbClr val="FFFFFF"/>
              </a:duotone>
            </a:blip>
            <a:stretch>
              <a:fillRect/>
            </a:stretch>
          </p:blipFill>
          <p:spPr>
            <a:xfrm>
              <a:off x="3150349" y="0"/>
              <a:ext cx="5993651" cy="5244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Rectangle 10"/>
            <p:cNvPicPr>
              <a:picLocks noChangeAspect="1"/>
            </p:cNvPicPr>
            <p:nvPr/>
          </p:nvPicPr>
          <p:blipFill>
            <a:blip r:embed="rId4">
              <a:duotone>
                <a:schemeClr val="accent1"/>
                <a:srgbClr val="FFFFFF"/>
              </a:duotone>
            </a:blip>
            <a:stretch>
              <a:fillRect/>
            </a:stretch>
          </p:blipFill>
          <p:spPr>
            <a:xfrm>
              <a:off x="293206" y="1042127"/>
              <a:ext cx="8850794" cy="5815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2852-A508-4967-A48D-48354254F1AE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AAFC-84C7-4BE1-BC5E-CE208EE20C2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67525"/>
            <a:chOff x="0" y="0"/>
            <a:chExt cx="9144000" cy="686752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Rectangle 6"/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2"/>
                  <a:srgbClr val="FFFFFF"/>
                </a:duotone>
              </a:blip>
              <a:stretch>
                <a:fillRect/>
              </a:stretch>
            </p:blipFill>
            <p:spPr>
              <a:xfrm>
                <a:off x="0" y="857"/>
                <a:ext cx="8139683" cy="6857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Rectangle 7"/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accent3"/>
                  <a:srgbClr val="FFFFFF"/>
                </a:duotone>
              </a:blip>
              <a:stretch>
                <a:fillRect/>
              </a:stretch>
            </p:blipFill>
            <p:spPr>
              <a:xfrm>
                <a:off x="3150349" y="0"/>
                <a:ext cx="5993651" cy="52444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Rectangle 8"/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1"/>
                  <a:srgbClr val="FFFFFF"/>
                </a:duotone>
              </a:blip>
              <a:stretch>
                <a:fillRect/>
              </a:stretch>
            </p:blipFill>
            <p:spPr>
              <a:xfrm>
                <a:off x="293206" y="1042127"/>
                <a:ext cx="8850794" cy="58158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Rectangle 11"/>
            <p:cNvSpPr/>
            <p:nvPr/>
          </p:nvSpPr>
          <p:spPr>
            <a:xfrm flipV="1">
              <a:off x="685800" y="1152525"/>
              <a:ext cx="8458200" cy="5715000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alpha val="35000"/>
                  </a:schemeClr>
                </a:gs>
                <a:gs pos="40000">
                  <a:schemeClr val="bg1">
                    <a:alpha val="35000"/>
                  </a:schemeClr>
                </a:gs>
                <a:gs pos="21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85800" y="1152525"/>
              <a:ext cx="8458200" cy="1588"/>
            </a:xfrm>
            <a:prstGeom prst="line">
              <a:avLst/>
            </a:prstGeom>
            <a:ln w="6350" cap="rnd" cmpd="sng" algn="ctr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42875"/>
            <a:ext cx="8001000" cy="1112838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1"/>
            <a:ext cx="8001000" cy="48307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C22852-A508-4967-A48D-48354254F1AE}" type="datetimeFigureOut">
              <a:rPr lang="en-US" smtClean="0">
                <a:solidFill>
                  <a:schemeClr val="tx1"/>
                </a:solidFill>
              </a:rPr>
              <a:pPr/>
              <a:t>6/14/2021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85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B6EAAFC-84C7-4BE1-BC5E-CE208EE20C26}" type="slidenum">
              <a:rPr lang="en-US" smtClean="0">
                <a:solidFill>
                  <a:schemeClr val="tx1"/>
                </a:solidFill>
              </a:rPr>
              <a:pPr/>
              <a:t>‹N›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ts val="600"/>
        </a:spcBef>
        <a:spcAft>
          <a:spcPts val="600"/>
        </a:spcAft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ts val="600"/>
        </a:spcBef>
        <a:spcAft>
          <a:spcPts val="600"/>
        </a:spcAft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ts val="600"/>
        </a:spcBef>
        <a:spcAft>
          <a:spcPts val="600"/>
        </a:spcAft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ts val="600"/>
        </a:spcBef>
        <a:spcAft>
          <a:spcPts val="600"/>
        </a:spcAft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pper-mapper.blogspot.com/2012/02/scambi-gassosi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ppe-scuola.com/2018/05/il-sangue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51520" y="2492896"/>
            <a:ext cx="8134350" cy="1200152"/>
          </a:xfrm>
        </p:spPr>
        <p:txBody>
          <a:bodyPr>
            <a:normAutofit/>
          </a:bodyPr>
          <a:lstStyle/>
          <a:p>
            <a:r>
              <a:rPr lang="it-IT" sz="72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Progetto di scienze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077200" cy="1080120"/>
          </a:xfrm>
        </p:spPr>
        <p:txBody>
          <a:bodyPr/>
          <a:lstStyle/>
          <a:p>
            <a:r>
              <a:rPr lang="it-IT" sz="320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Titolo del progetto: SIAMO FATTI COSI’</a:t>
            </a:r>
            <a:endParaRPr lang="it-IT" sz="3200" dirty="0"/>
          </a:p>
          <a:p>
            <a:r>
              <a:rPr lang="it-IT" sz="320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Scuola G.MARCONI di BOJON            CLASSI V° A e V°C</a:t>
            </a:r>
            <a:endParaRPr lang="it-IT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REALIZZAZIONE PRODOTTO FINALE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4B3374E-D6EA-437F-A3FE-2B8B8BE1FE7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t="3194" r="17603" b="8187"/>
          <a:stretch/>
        </p:blipFill>
        <p:spPr>
          <a:xfrm>
            <a:off x="5148064" y="1255713"/>
            <a:ext cx="3786708" cy="33254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432BA0-CC57-431D-92F2-1CEE5014A6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9228" y="1298240"/>
            <a:ext cx="4866828" cy="47230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AF7925-38AD-4ACD-9D7E-2676359A80D1}"/>
              </a:ext>
            </a:extLst>
          </p:cNvPr>
          <p:cNvSpPr txBox="1"/>
          <p:nvPr/>
        </p:nvSpPr>
        <p:spPr>
          <a:xfrm>
            <a:off x="5457242" y="515719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LE TOVAGLIETTE PER LA COLAZIONE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28800FA-E164-401A-AD92-CDC0EC23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6563072" cy="707678"/>
          </a:xfrm>
        </p:spPr>
        <p:txBody>
          <a:bodyPr>
            <a:noAutofit/>
          </a:bodyPr>
          <a:lstStyle/>
          <a:p>
            <a:pPr algn="ctr"/>
            <a:r>
              <a:rPr lang="it-IT" sz="3200" dirty="0"/>
              <a:t>LA RESPIRAZIONE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AB3A05-E55E-4AE2-AEFA-E680B14E0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005" y="1083468"/>
            <a:ext cx="3008313" cy="4691063"/>
          </a:xfrm>
        </p:spPr>
        <p:txBody>
          <a:bodyPr/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signora Marconato Paola ha parlato della respirazione e dell’insieme degli organi che ci permettono di respirare e quindi di vivere.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2E8A3DA-72B2-4419-9D9C-AD684D343E0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r="-3933"/>
          <a:stretch/>
        </p:blipFill>
        <p:spPr bwMode="auto">
          <a:xfrm>
            <a:off x="413005" y="2636912"/>
            <a:ext cx="2718835" cy="4402770"/>
          </a:xfrm>
          <a:prstGeom prst="rect">
            <a:avLst/>
          </a:prstGeom>
          <a:noFill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C5D635-B1D9-4545-8EB7-2B51CD0046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27984" y="1556792"/>
            <a:ext cx="4032448" cy="50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5151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0D7A8B2-A6F5-43CF-9F3A-79C269615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42876"/>
            <a:ext cx="9144000" cy="59832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4830763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93CA00-035F-4816-8E4C-2FC9C9FEFA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001000" cy="45818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IL SANGUE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DD6C680-B523-49D8-A413-4D6E03B0D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8850" y="1295400"/>
            <a:ext cx="7854899" cy="5419725"/>
          </a:xfr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19E4E1-95FC-46EA-9B91-9B48966B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/>
              <a:t>IL SANGUE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E45F34-F68D-4D86-8800-45EB862BD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signora Lunardi Roberta, infermiera presso l’ospedale di Dolo, ha raccontato ai bambini il viaggio del sangue e l’importanza della circolazione sanguigna per la nostra esistenza tanto che se il flusso ematico ad un certo momento si fermasse, perderemmo coscienza nel giro di qualche secondo e spireremmo dopo pochi minuti. Ovviamente il cuore deve svolgere la sua funzione continuamente e in maniera corretta, ogni minuto e ogni giorno della nostra vita.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48CB46-4BB4-4D36-B178-58580FD630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3" y="273050"/>
            <a:ext cx="4104456" cy="61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3338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B87D1-93EA-4875-B05F-0DF7FA9A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4690864" cy="1162050"/>
          </a:xfrm>
        </p:spPr>
        <p:txBody>
          <a:bodyPr>
            <a:normAutofit/>
          </a:bodyPr>
          <a:lstStyle/>
          <a:p>
            <a:r>
              <a:rPr lang="it-IT" sz="3600" dirty="0"/>
              <a:t>L’ALIMENTAZIONE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F02D85-40AC-4A21-B4EA-8FAD7BC91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dott.ssa Donegà Sara, medico pediatra, ha trattato il tema dell’alimentazione sensibilizzando i bambini a mangiare bene per crescere bene. Il viaggio della nostra vita necessita di sempre nuove energie che dobbiamo procurarci in modo sano ed equilibrato. Ciò è frutto di conoscenza, di scelte attente ed intelligenti e di sane abitudini che è opportuno considerare già da piccoli, in forma di gioco e di esperienza.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BDC21155-B32E-4B35-AB20-C8540A9D7D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2980" y="724399"/>
            <a:ext cx="3292376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979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5E121C-8E7A-4C92-91A6-1B4F0017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L’ALIMENTAZIONE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4F7F556-F4D6-448A-BFB7-6A7CB6E438C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21" y="1255713"/>
            <a:ext cx="3024336" cy="4830763"/>
          </a:xfrm>
          <a:prstGeom prst="rect">
            <a:avLst/>
          </a:prstGeom>
          <a:noFill/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83D8264-8FCB-45CE-A1D1-B93B2B746331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31640" y="1246179"/>
            <a:ext cx="3024336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892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L’ALIMENTAZIONE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BC8FD40-1947-46F5-83E7-0CDDD769F45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/>
          <a:stretch/>
        </p:blipFill>
        <p:spPr bwMode="auto">
          <a:xfrm>
            <a:off x="1187624" y="1484784"/>
            <a:ext cx="2482782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896302-11D5-4294-80BC-B42AEEC924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325370" cy="43924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sci_fair_72dpi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21873A"/>
      </a:hlink>
      <a:folHlink>
        <a:srgbClr val="717E00"/>
      </a:folHlink>
    </a:clrScheme>
    <a:fontScheme name="Science Fair">
      <a:majorFont>
        <a:latin typeface="Tw Cen MT Condensed"/>
        <a:ea typeface=""/>
        <a:cs typeface=""/>
      </a:majorFont>
      <a:minorFont>
        <a:latin typeface="Tw Cen MT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7851d254-ce09-43b6-8d90-072588e7901c">english</DirectSourceMarket>
    <ApprovalStatus xmlns="7851d254-ce09-43b6-8d90-072588e7901c">InProgress</ApprovalStatus>
    <MarketSpecific xmlns="7851d254-ce09-43b6-8d90-072588e7901c">false</MarketSpecific>
    <PrimaryImageGen xmlns="7851d254-ce09-43b6-8d90-072588e7901c">true</PrimaryImageGen>
    <ThumbnailAssetId xmlns="7851d254-ce09-43b6-8d90-072588e7901c" xsi:nil="true"/>
    <LegacyData xmlns="7851d254-ce09-43b6-8d90-072588e7901c">ListingID:;Manager:;BuildStatus:Publish Pending;MockupPath:</LegacyData>
    <TPFriendlyName xmlns="7851d254-ce09-43b6-8d90-072588e7901c">Presentation for science fair project</TPFriendlyName>
    <NumericId xmlns="7851d254-ce09-43b6-8d90-072588e7901c">-1</NumericId>
    <BusinessGroup xmlns="7851d254-ce09-43b6-8d90-072588e7901c" xsi:nil="true"/>
    <SourceTitle xmlns="7851d254-ce09-43b6-8d90-072588e7901c">Presentation for science fair project</SourceTitle>
    <APEditor xmlns="7851d254-ce09-43b6-8d90-072588e7901c">
      <UserInfo>
        <DisplayName>REDMOND\v-luannv</DisplayName>
        <AccountId>237</AccountId>
        <AccountType/>
      </UserInfo>
    </APEditor>
    <OpenTemplate xmlns="7851d254-ce09-43b6-8d90-072588e7901c">true</OpenTemplate>
    <UALocComments xmlns="7851d254-ce09-43b6-8d90-072588e7901c" xsi:nil="true"/>
    <ParentAssetId xmlns="7851d254-ce09-43b6-8d90-072588e7901c" xsi:nil="true"/>
    <PublishStatusLookup xmlns="7851d254-ce09-43b6-8d90-072588e7901c">
      <Value>256776</Value>
      <Value>353437</Value>
    </PublishStatusLookup>
    <LastPublishResultLookup xmlns="7851d254-ce09-43b6-8d90-072588e7901c" xsi:nil="true"/>
    <IntlLangReviewDate xmlns="7851d254-ce09-43b6-8d90-072588e7901c">2010-04-16T13:14:00+00:00</IntlLangReviewDate>
    <MachineTranslated xmlns="7851d254-ce09-43b6-8d90-072588e7901c">false</MachineTranslated>
    <Providers xmlns="7851d254-ce09-43b6-8d90-072588e7901c" xsi:nil="true"/>
    <OriginalSourceMarket xmlns="7851d254-ce09-43b6-8d90-072588e7901c">english</OriginalSourceMarket>
    <TPInstallLocation xmlns="7851d254-ce09-43b6-8d90-072588e7901c">{My Templates}</TPInstallLocation>
    <ClipArtFilename xmlns="7851d254-ce09-43b6-8d90-072588e7901c" xsi:nil="true"/>
    <APDescription xmlns="7851d254-ce09-43b6-8d90-072588e7901c" xsi:nil="true"/>
    <ContentItem xmlns="7851d254-ce09-43b6-8d90-072588e7901c" xsi:nil="true"/>
    <APAuthor xmlns="7851d254-ce09-43b6-8d90-072588e7901c">
      <UserInfo>
        <DisplayName>REDMOND\cynvey</DisplayName>
        <AccountId>242</AccountId>
        <AccountType/>
      </UserInfo>
    </APAuthor>
    <TPCommandLine xmlns="7851d254-ce09-43b6-8d90-072588e7901c">{PP} /n {FilePath}</TPCommandLine>
    <TPAppVersion xmlns="7851d254-ce09-43b6-8d90-072588e7901c">12</TPAppVersion>
    <PublishTargets xmlns="7851d254-ce09-43b6-8d90-072588e7901c">OfficeOnline</PublishTargets>
    <EditorialStatus xmlns="7851d254-ce09-43b6-8d90-072588e7901c" xsi:nil="true"/>
    <TPLaunchHelpLinkType xmlns="7851d254-ce09-43b6-8d90-072588e7901c" xsi:nil="true"/>
    <LastModifiedDateTime xmlns="7851d254-ce09-43b6-8d90-072588e7901c">2010-04-16T13:14:00+00:00</LastModifiedDateTime>
    <TimesCloned xmlns="7851d254-ce09-43b6-8d90-072588e7901c" xsi:nil="true"/>
    <Provider xmlns="7851d254-ce09-43b6-8d90-072588e7901c">EY006220130</Provider>
    <FriendlyTitle xmlns="7851d254-ce09-43b6-8d90-072588e7901c" xsi:nil="true"/>
    <LastHandOff xmlns="7851d254-ce09-43b6-8d90-072588e7901c" xsi:nil="true"/>
    <AcquiredFrom xmlns="7851d254-ce09-43b6-8d90-072588e7901c">Community</AcquiredFrom>
    <AssetStart xmlns="7851d254-ce09-43b6-8d90-072588e7901c">2010-02-26T13:24:26+00:00</AssetStart>
    <UACurrentWords xmlns="7851d254-ce09-43b6-8d90-072588e7901c">0</UACurrentWords>
    <UALocRecommendation xmlns="7851d254-ce09-43b6-8d90-072588e7901c">Localize</UALocRecommendation>
    <Manager xmlns="7851d254-ce09-43b6-8d90-072588e7901c" xsi:nil="true"/>
    <TPClientViewer xmlns="7851d254-ce09-43b6-8d90-072588e7901c" xsi:nil="true"/>
    <ArtSampleDocs xmlns="7851d254-ce09-43b6-8d90-072588e7901c" xsi:nil="true"/>
    <IsDeleted xmlns="7851d254-ce09-43b6-8d90-072588e7901c">false</IsDeleted>
    <UANotes xmlns="7851d254-ce09-43b6-8d90-072588e7901c">online only</UANotes>
    <ShowIn xmlns="7851d254-ce09-43b6-8d90-072588e7901c" xsi:nil="true"/>
    <OOCacheId xmlns="7851d254-ce09-43b6-8d90-072588e7901c" xsi:nil="true"/>
    <CSXHash xmlns="7851d254-ce09-43b6-8d90-072588e7901c" xsi:nil="true"/>
    <TemplateStatus xmlns="7851d254-ce09-43b6-8d90-072588e7901c" xsi:nil="true"/>
    <Downloads xmlns="7851d254-ce09-43b6-8d90-072588e7901c">0</Downloads>
    <VoteCount xmlns="7851d254-ce09-43b6-8d90-072588e7901c" xsi:nil="true"/>
    <DSATActionTaken xmlns="7851d254-ce09-43b6-8d90-072588e7901c">Best Bets</DSATActionTaken>
    <CSXSubmissionMarket xmlns="7851d254-ce09-43b6-8d90-072588e7901c" xsi:nil="true"/>
    <AssetExpire xmlns="7851d254-ce09-43b6-8d90-072588e7901c">2100-01-01T00:00:00+00:00</AssetExpire>
    <EditorialTags xmlns="7851d254-ce09-43b6-8d90-072588e7901c" xsi:nil="true"/>
    <SubmitterId xmlns="7851d254-ce09-43b6-8d90-072588e7901c" xsi:nil="true"/>
    <TPExecutable xmlns="7851d254-ce09-43b6-8d90-072588e7901c" xsi:nil="true"/>
    <AssetType xmlns="7851d254-ce09-43b6-8d90-072588e7901c">TP</AssetType>
    <ApprovalLog xmlns="7851d254-ce09-43b6-8d90-072588e7901c" xsi:nil="true"/>
    <CSXUpdate xmlns="7851d254-ce09-43b6-8d90-072588e7901c">false</CSXUpdate>
    <CSXSubmissionDate xmlns="7851d254-ce09-43b6-8d90-072588e7901c" xsi:nil="true"/>
    <BugNumber xmlns="7851d254-ce09-43b6-8d90-072588e7901c" xsi:nil="true"/>
    <TPComponent xmlns="7851d254-ce09-43b6-8d90-072588e7901c">PPTFiles</TPComponent>
    <Milestone xmlns="7851d254-ce09-43b6-8d90-072588e7901c" xsi:nil="true"/>
    <OriginAsset xmlns="7851d254-ce09-43b6-8d90-072588e7901c" xsi:nil="true"/>
    <AssetId xmlns="7851d254-ce09-43b6-8d90-072588e7901c">TP010165956</AssetId>
    <TPLaunchHelpLink xmlns="7851d254-ce09-43b6-8d90-072588e7901c" xsi:nil="true"/>
    <TPApplication xmlns="7851d254-ce09-43b6-8d90-072588e7901c">PowerPoint</TPApplication>
    <IntlLocPriority xmlns="7851d254-ce09-43b6-8d90-072588e7901c" xsi:nil="true"/>
    <PolicheckWords xmlns="7851d254-ce09-43b6-8d90-072588e7901c" xsi:nil="true"/>
    <HandoffToMSDN xmlns="7851d254-ce09-43b6-8d90-072588e7901c">2010-04-16T13:14:00+00:00</HandoffToMSDN>
    <PlannedPubDate xmlns="7851d254-ce09-43b6-8d90-072588e7901c">2010-04-16T13:14:00+00:00</PlannedPubDate>
    <IntlLangReviewer xmlns="7851d254-ce09-43b6-8d90-072588e7901c" xsi:nil="true"/>
    <CrawlForDependencies xmlns="7851d254-ce09-43b6-8d90-072588e7901c">false</CrawlForDependencies>
    <TrustLevel xmlns="7851d254-ce09-43b6-8d90-072588e7901c">1 Microsoft Managed Content</TrustLevel>
    <IsSearchable xmlns="7851d254-ce09-43b6-8d90-072588e7901c">false</IsSearchable>
    <TPNamespace xmlns="7851d254-ce09-43b6-8d90-072588e7901c" xsi:nil="true"/>
    <TemplateTemplateType xmlns="7851d254-ce09-43b6-8d90-072588e7901c">PowerPoint 12 Default</TemplateTemplateType>
    <Markets xmlns="7851d254-ce09-43b6-8d90-072588e7901c"/>
    <OutputCachingOn xmlns="7851d254-ce09-43b6-8d90-072588e7901c">false</OutputCachingOn>
    <IntlLangReview xmlns="7851d254-ce09-43b6-8d90-072588e7901c" xsi:nil="true"/>
    <UAProjectedTotalWords xmlns="7851d254-ce09-43b6-8d90-072588e7901c" xsi:nil="true"/>
    <CampaignTagsTaxHTField0 xmlns="7851d254-ce09-43b6-8d90-072588e7901c">
      <Terms xmlns="http://schemas.microsoft.com/office/infopath/2007/PartnerControls"/>
    </CampaignTagsTaxHTField0>
    <LocPublishedDependentAssetsLookup xmlns="7851d254-ce09-43b6-8d90-072588e7901c" xsi:nil="true"/>
    <LocOverallLocStatusLookup xmlns="7851d254-ce09-43b6-8d90-072588e7901c" xsi:nil="true"/>
    <InternalTagsTaxHTField0 xmlns="7851d254-ce09-43b6-8d90-072588e7901c">
      <Terms xmlns="http://schemas.microsoft.com/office/infopath/2007/PartnerControls"/>
    </InternalTagsTaxHTField0>
    <LocComments xmlns="7851d254-ce09-43b6-8d90-072588e7901c" xsi:nil="true"/>
    <LocProcessedForMarketsLookup xmlns="7851d254-ce09-43b6-8d90-072588e7901c" xsi:nil="true"/>
    <ScenarioTagsTaxHTField0 xmlns="7851d254-ce09-43b6-8d90-072588e7901c">
      <Terms xmlns="http://schemas.microsoft.com/office/infopath/2007/PartnerControls"/>
    </ScenarioTagsTaxHTField0>
    <LocLastLocAttemptVersionTypeLookup xmlns="7851d254-ce09-43b6-8d90-072588e7901c" xsi:nil="true"/>
    <LocOverallPublishStatusLookup xmlns="7851d254-ce09-43b6-8d90-072588e7901c" xsi:nil="true"/>
    <LocPublishedLinkedAssetsLookup xmlns="7851d254-ce09-43b6-8d90-072588e7901c" xsi:nil="true"/>
    <TaxCatchAll xmlns="7851d254-ce09-43b6-8d90-072588e7901c"/>
    <LocRecommendedHandoff xmlns="7851d254-ce09-43b6-8d90-072588e7901c" xsi:nil="true"/>
    <LocProcessedForHandoffsLookup xmlns="7851d254-ce09-43b6-8d90-072588e7901c" xsi:nil="true"/>
    <LocOverallHandbackStatusLookup xmlns="7851d254-ce09-43b6-8d90-072588e7901c" xsi:nil="true"/>
    <LocNewPublishedVersionLookup xmlns="7851d254-ce09-43b6-8d90-072588e7901c" xsi:nil="true"/>
    <BlockPublish xmlns="7851d254-ce09-43b6-8d90-072588e7901c" xsi:nil="true"/>
    <LocManualTestRequired xmlns="7851d254-ce09-43b6-8d90-072588e7901c" xsi:nil="true"/>
    <LocalizationTagsTaxHTField0 xmlns="7851d254-ce09-43b6-8d90-072588e7901c">
      <Terms xmlns="http://schemas.microsoft.com/office/infopath/2007/PartnerControls"/>
    </LocalizationTagsTaxHTField0>
    <LocLastLocAttemptVersionLookup xmlns="7851d254-ce09-43b6-8d90-072588e7901c">66272</LocLastLocAttemptVersionLookup>
    <FeatureTagsTaxHTField0 xmlns="7851d254-ce09-43b6-8d90-072588e7901c">
      <Terms xmlns="http://schemas.microsoft.com/office/infopath/2007/PartnerControls"/>
    </FeatureTagsTaxHTField0>
    <LocOverallPreviewStatusLookup xmlns="7851d254-ce09-43b6-8d90-072588e7901c" xsi:nil="true"/>
    <RecommendationsModifier xmlns="7851d254-ce09-43b6-8d90-072588e7901c" xsi:nil="true"/>
    <OriginalRelease xmlns="7851d254-ce09-43b6-8d90-072588e7901c">14</OriginalRelease>
    <LocMarketGroupTiers2 xmlns="7851d254-ce09-43b6-8d90-072588e790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B888328A8731147A9E2416CA6C7A65B0400DC6FA6ECFB23F54F9F45EE586A6D0A65" ma:contentTypeVersion="56" ma:contentTypeDescription="Create a new document." ma:contentTypeScope="" ma:versionID="c97688fe8962075e95d1f794ee1b82d8">
  <xsd:schema xmlns:xsd="http://www.w3.org/2001/XMLSchema" xmlns:xs="http://www.w3.org/2001/XMLSchema" xmlns:p="http://schemas.microsoft.com/office/2006/metadata/properties" xmlns:ns2="7851d254-ce09-43b6-8d90-072588e7901c" targetNamespace="http://schemas.microsoft.com/office/2006/metadata/properties" ma:root="true" ma:fieldsID="c225bda33905c745071d9d8b7e170627" ns2:_="">
    <xsd:import namespace="7851d254-ce09-43b6-8d90-072588e7901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1d254-ce09-43b6-8d90-072588e7901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9ebba19d-2be4-461d-87e9-c05e5ebbf568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C164E808-44FA-4F5F-91C3-AF5B09309907}" ma:internalName="CSXSubmissionMarket" ma:readOnly="false" ma:showField="MarketName" ma:web="7851d254-ce09-43b6-8d90-072588e7901c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c66e03a-b58b-4d86-891b-8e445e1562f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AD356C7F-0981-4C41-B229-50D503AAD5E8}" ma:internalName="InProjectListLookup" ma:readOnly="true" ma:showField="InProjectLis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575b5594-eef4-4833-b257-601720e535bd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AD356C7F-0981-4C41-B229-50D503AAD5E8}" ma:internalName="LastCompleteVersionLookup" ma:readOnly="true" ma:showField="LastComplete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AD356C7F-0981-4C41-B229-50D503AAD5E8}" ma:internalName="LastPreviewErrorLookup" ma:readOnly="true" ma:showField="LastPreview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AD356C7F-0981-4C41-B229-50D503AAD5E8}" ma:internalName="LastPreviewResultLookup" ma:readOnly="true" ma:showField="LastPreview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AD356C7F-0981-4C41-B229-50D503AAD5E8}" ma:internalName="LastPreviewAttemptDateLookup" ma:readOnly="true" ma:showField="LastPreview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AD356C7F-0981-4C41-B229-50D503AAD5E8}" ma:internalName="LastPreviewedByLookup" ma:readOnly="true" ma:showField="LastPreview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AD356C7F-0981-4C41-B229-50D503AAD5E8}" ma:internalName="LastPreviewTimeLookup" ma:readOnly="true" ma:showField="LastPreview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AD356C7F-0981-4C41-B229-50D503AAD5E8}" ma:internalName="LastPreviewVersionLookup" ma:readOnly="true" ma:showField="LastPreview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AD356C7F-0981-4C41-B229-50D503AAD5E8}" ma:internalName="LastPublishErrorLookup" ma:readOnly="true" ma:showField="LastPublish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AD356C7F-0981-4C41-B229-50D503AAD5E8}" ma:internalName="LastPublishResultLookup" ma:readOnly="true" ma:showField="LastPublish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AD356C7F-0981-4C41-B229-50D503AAD5E8}" ma:internalName="LastPublishAttemptDateLookup" ma:readOnly="true" ma:showField="LastPublish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AD356C7F-0981-4C41-B229-50D503AAD5E8}" ma:internalName="LastPublishedByLookup" ma:readOnly="true" ma:showField="LastPublish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AD356C7F-0981-4C41-B229-50D503AAD5E8}" ma:internalName="LastPublishTimeLookup" ma:readOnly="true" ma:showField="LastPublish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AD356C7F-0981-4C41-B229-50D503AAD5E8}" ma:internalName="LastPublishVersionLookup" ma:readOnly="true" ma:showField="LastPublish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17F96094-CC23-4712-BE97-DE1DD51648A2}" ma:internalName="LocLastLocAttemptVersionLookup" ma:readOnly="false" ma:showField="LastLocAttemptVersion" ma:web="7851d254-ce09-43b6-8d90-072588e7901c">
      <xsd:simpleType>
        <xsd:restriction base="dms:Lookup"/>
      </xsd:simpleType>
    </xsd:element>
    <xsd:element name="LocLastLocAttemptVersionTypeLookup" ma:index="71" nillable="true" ma:displayName="Loc Last Loc Attempt Version Type" ma:default="" ma:list="{17F96094-CC23-4712-BE97-DE1DD51648A2}" ma:internalName="LocLastLocAttemptVersionTypeLookup" ma:readOnly="true" ma:showField="LastLocAttemptVersionType" ma:web="7851d254-ce09-43b6-8d90-072588e7901c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17F96094-CC23-4712-BE97-DE1DD51648A2}" ma:internalName="LocNewPublishedVersionLookup" ma:readOnly="true" ma:showField="NewPublishedVersion" ma:web="7851d254-ce09-43b6-8d90-072588e7901c">
      <xsd:simpleType>
        <xsd:restriction base="dms:Lookup"/>
      </xsd:simpleType>
    </xsd:element>
    <xsd:element name="LocOverallHandbackStatusLookup" ma:index="75" nillable="true" ma:displayName="Loc Overall Handback Status" ma:default="" ma:list="{17F96094-CC23-4712-BE97-DE1DD51648A2}" ma:internalName="LocOverallHandbackStatusLookup" ma:readOnly="true" ma:showField="OverallHandbackStatus" ma:web="7851d254-ce09-43b6-8d90-072588e7901c">
      <xsd:simpleType>
        <xsd:restriction base="dms:Lookup"/>
      </xsd:simpleType>
    </xsd:element>
    <xsd:element name="LocOverallLocStatusLookup" ma:index="76" nillable="true" ma:displayName="Loc Overall Localize Status" ma:default="" ma:list="{17F96094-CC23-4712-BE97-DE1DD51648A2}" ma:internalName="LocOverallLocStatusLookup" ma:readOnly="true" ma:showField="OverallLocStatus" ma:web="7851d254-ce09-43b6-8d90-072588e7901c">
      <xsd:simpleType>
        <xsd:restriction base="dms:Lookup"/>
      </xsd:simpleType>
    </xsd:element>
    <xsd:element name="LocOverallPreviewStatusLookup" ma:index="77" nillable="true" ma:displayName="Loc Overall Preview Status" ma:default="" ma:list="{17F96094-CC23-4712-BE97-DE1DD51648A2}" ma:internalName="LocOverallPreviewStatusLookup" ma:readOnly="true" ma:showField="OverallPreviewStatus" ma:web="7851d254-ce09-43b6-8d90-072588e7901c">
      <xsd:simpleType>
        <xsd:restriction base="dms:Lookup"/>
      </xsd:simpleType>
    </xsd:element>
    <xsd:element name="LocOverallPublishStatusLookup" ma:index="78" nillable="true" ma:displayName="Loc Overall Publish Status" ma:default="" ma:list="{17F96094-CC23-4712-BE97-DE1DD51648A2}" ma:internalName="LocOverallPublishStatusLookup" ma:readOnly="true" ma:showField="OverallPublishStatus" ma:web="7851d254-ce09-43b6-8d90-072588e7901c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17F96094-CC23-4712-BE97-DE1DD51648A2}" ma:internalName="LocProcessedForHandoffsLookup" ma:readOnly="true" ma:showField="ProcessedForHandoffs" ma:web="7851d254-ce09-43b6-8d90-072588e7901c">
      <xsd:simpleType>
        <xsd:restriction base="dms:Lookup"/>
      </xsd:simpleType>
    </xsd:element>
    <xsd:element name="LocProcessedForMarketsLookup" ma:index="81" nillable="true" ma:displayName="Loc Processed For Markets" ma:default="" ma:list="{17F96094-CC23-4712-BE97-DE1DD51648A2}" ma:internalName="LocProcessedForMarketsLookup" ma:readOnly="true" ma:showField="ProcessedForMarkets" ma:web="7851d254-ce09-43b6-8d90-072588e7901c">
      <xsd:simpleType>
        <xsd:restriction base="dms:Lookup"/>
      </xsd:simpleType>
    </xsd:element>
    <xsd:element name="LocPublishedDependentAssetsLookup" ma:index="82" nillable="true" ma:displayName="Loc Published Dependent Assets" ma:default="" ma:list="{17F96094-CC23-4712-BE97-DE1DD51648A2}" ma:internalName="LocPublishedDependentAssetsLookup" ma:readOnly="true" ma:showField="PublishedDependentAssets" ma:web="7851d254-ce09-43b6-8d90-072588e7901c">
      <xsd:simpleType>
        <xsd:restriction base="dms:Lookup"/>
      </xsd:simpleType>
    </xsd:element>
    <xsd:element name="LocPublishedLinkedAssetsLookup" ma:index="83" nillable="true" ma:displayName="Loc Published Linked Assets" ma:default="" ma:list="{17F96094-CC23-4712-BE97-DE1DD51648A2}" ma:internalName="LocPublishedLinkedAssetsLookup" ma:readOnly="true" ma:showField="PublishedLinkedAssets" ma:web="7851d254-ce09-43b6-8d90-072588e7901c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b1ddce1b-f703-4c9f-819c-e88ccecfe8e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C164E808-44FA-4F5F-91C3-AF5B09309907}" ma:internalName="Markets" ma:readOnly="false" ma:showField="MarketNa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AD356C7F-0981-4C41-B229-50D503AAD5E8}" ma:internalName="NumOfRatingsLookup" ma:readOnly="true" ma:showField="NumOfRating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AD356C7F-0981-4C41-B229-50D503AAD5E8}" ma:internalName="PublishStatusLookup" ma:readOnly="false" ma:showField="PublishStatu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3f195d06-aec0-4d35-9b7e-8061da1a138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73ff1703-6c3c-47c1-ae53-2bc507bafe3b}" ma:internalName="TaxCatchAll" ma:showField="CatchAllData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73ff1703-6c3c-47c1-ae53-2bc507bafe3b}" ma:internalName="TaxCatchAllLabel" ma:readOnly="true" ma:showField="CatchAllDataLabel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FC3D095-4C6D-46DE-967F-0753DC9A1061}">
  <ds:schemaRefs>
    <ds:schemaRef ds:uri="http://schemas.microsoft.com/office/2006/metadata/properties"/>
    <ds:schemaRef ds:uri="http://schemas.microsoft.com/office/infopath/2007/PartnerControls"/>
    <ds:schemaRef ds:uri="7851d254-ce09-43b6-8d90-072588e7901c"/>
  </ds:schemaRefs>
</ds:datastoreItem>
</file>

<file path=customXml/itemProps2.xml><?xml version="1.0" encoding="utf-8"?>
<ds:datastoreItem xmlns:ds="http://schemas.openxmlformats.org/officeDocument/2006/customXml" ds:itemID="{905A76B8-F591-4D14-A8D6-CD9A845D19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51d254-ce09-43b6-8d90-072588e79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039CD6-8EA1-4A39-BAEF-A00D0A1323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per un progetto di ricerca di scienze</Template>
  <TotalTime>0</TotalTime>
  <Words>222</Words>
  <Application>Microsoft Office PowerPoint</Application>
  <PresentationFormat>Presentazione su schermo (4:3)</PresentationFormat>
  <Paragraphs>20</Paragraphs>
  <Slides>10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Tw Cen MT Condensed</vt:lpstr>
      <vt:lpstr>sci_fair_72dpi</vt:lpstr>
      <vt:lpstr>Progetto di scienze</vt:lpstr>
      <vt:lpstr>LA RESPIRAZIONE</vt:lpstr>
      <vt:lpstr>Presentazione standard di PowerPoint</vt:lpstr>
      <vt:lpstr>Presentazione standard di PowerPoint</vt:lpstr>
      <vt:lpstr>IL SANGUE</vt:lpstr>
      <vt:lpstr>IL SANGUE</vt:lpstr>
      <vt:lpstr>L’ALIMENTAZIONE</vt:lpstr>
      <vt:lpstr>L’ALIMENTAZIONE</vt:lpstr>
      <vt:lpstr>L’ALIMENTAZIONE</vt:lpstr>
      <vt:lpstr>REALIZZAZIONE PRODOTTO FINALE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di scienze</dc:title>
  <dc:creator>Andrea Zennaro</dc:creator>
  <cp:lastModifiedBy>Andrea Zennaro</cp:lastModifiedBy>
  <cp:revision>3</cp:revision>
  <dcterms:created xsi:type="dcterms:W3CDTF">2021-06-12T21:24:18Z</dcterms:created>
  <dcterms:modified xsi:type="dcterms:W3CDTF">2021-06-14T09:44:41Z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1040</vt:lpwstr>
  </property>
  <property fmtid="{D5CDD505-2E9C-101B-9397-08002B2CF9AE}" pid="3" name="ContentTypeId">
    <vt:lpwstr>0x010100FB888328A8731147A9E2416CA6C7A65B0400DC6FA6ECFB23F54F9F45EE586A6D0A65</vt:lpwstr>
  </property>
  <property fmtid="{D5CDD505-2E9C-101B-9397-08002B2CF9AE}" pid="4" name="Applications">
    <vt:lpwstr>67;#Template 12;#53;#PowerPoint 12;#407;#PowerPoint 14</vt:lpwstr>
  </property>
  <property fmtid="{D5CDD505-2E9C-101B-9397-08002B2CF9AE}" pid="5" name="Order">
    <vt:r8>7161300</vt:r8>
  </property>
</Properties>
</file>